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d2c1460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4d2c1460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all dots are green, indicating targets are up to date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4d2c1460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4d2c1460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4d2c1460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4d2c1460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64d2c1460f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64d2c1460f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64d2c1460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64d2c1460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you can see the two targets that need rerunning are rerun...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4d2c1460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4d2c1460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all dots are green, indicating targets are up to date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64d2c1460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64d2c1460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64d2c1460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64d2c1460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4c6aa8bf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4c6aa8bf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4c6aa8bf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4c6aa8bf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you start with a pile of stuff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with a lot of effort, you clean it up and make sense of 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64c6aa8bf6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64c6aa8bf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4c6aa8bf6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64c6aa8bf6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4c6aa8bf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4c6aa8bf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Since these sort lexicograpically, you can write a script that easily executes all scripts in a directory in lexicographically.</a:t>
            </a:r>
            <a:endParaRPr sz="9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4c6aa8bf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4c6aa8bf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4d2c1460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64d2c1460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one of many descendants of `make`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recognizes that processes are a DAG, and gives you tools to manage that simply.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4d2c1460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4d2c1460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ropensci/drake" TargetMode="External"/><Relationship Id="rId4" Type="http://schemas.openxmlformats.org/officeDocument/2006/relationships/hyperlink" Target="https://ropenscilabs.github.io/drake-manual/" TargetMode="External"/><Relationship Id="rId5" Type="http://schemas.openxmlformats.org/officeDocument/2006/relationships/hyperlink" Target="https://github.com/pditommaso/awesome-pipeline" TargetMode="External"/><Relationship Id="rId6" Type="http://schemas.openxmlformats.org/officeDocument/2006/relationships/hyperlink" Target="https://github.com/wlandau/learndrake" TargetMode="External"/><Relationship Id="rId7" Type="http://schemas.openxmlformats.org/officeDocument/2006/relationships/hyperlink" Target="https://ropenscilabs.github.io/drake-manual/index.html#presentation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matthew.pettis@gmail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Drake in R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Pettis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drake build</a:t>
            </a:r>
            <a:endParaRPr/>
          </a:p>
        </p:txBody>
      </p:sp>
      <p:pic>
        <p:nvPicPr>
          <p:cNvPr id="337" name="Google Shape;3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700" y="1471400"/>
            <a:ext cx="547471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</a:t>
            </a:r>
            <a:endParaRPr/>
          </a:p>
        </p:txBody>
      </p:sp>
      <p:pic>
        <p:nvPicPr>
          <p:cNvPr id="343" name="Google Shape;3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950" y="1597875"/>
            <a:ext cx="6806200" cy="329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3"/>
          <p:cNvSpPr/>
          <p:nvPr/>
        </p:nvSpPr>
        <p:spPr>
          <a:xfrm>
            <a:off x="2278300" y="2302650"/>
            <a:ext cx="3740700" cy="21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2278300" y="4117575"/>
            <a:ext cx="2109000" cy="2148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>
            <p:ph type="title"/>
          </p:nvPr>
        </p:nvSpPr>
        <p:spPr>
          <a:xfrm>
            <a:off x="1303800" y="598575"/>
            <a:ext cx="73014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function?</a:t>
            </a:r>
            <a:endParaRPr/>
          </a:p>
        </p:txBody>
      </p:sp>
      <p:pic>
        <p:nvPicPr>
          <p:cNvPr id="351" name="Google Shape;3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375" y="1597875"/>
            <a:ext cx="3876675" cy="225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4"/>
          <p:cNvSpPr txBox="1"/>
          <p:nvPr>
            <p:ph idx="1" type="body"/>
          </p:nvPr>
        </p:nvSpPr>
        <p:spPr>
          <a:xfrm>
            <a:off x="5059900" y="1460838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Running `r_outdated` tells you that because of your change, the listed targets need to be rebuilt.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/>
          <p:nvPr>
            <p:ph type="title"/>
          </p:nvPr>
        </p:nvSpPr>
        <p:spPr>
          <a:xfrm>
            <a:off x="1303800" y="598575"/>
            <a:ext cx="7255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function?</a:t>
            </a:r>
            <a:endParaRPr/>
          </a:p>
        </p:txBody>
      </p:sp>
      <p:sp>
        <p:nvSpPr>
          <p:cNvPr id="358" name="Google Shape;358;p25"/>
          <p:cNvSpPr txBox="1"/>
          <p:nvPr>
            <p:ph idx="1" type="body"/>
          </p:nvPr>
        </p:nvSpPr>
        <p:spPr>
          <a:xfrm>
            <a:off x="6942675" y="1460850"/>
            <a:ext cx="19704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Black icons indicate the out-of-date objects that need to be re-created.</a:t>
            </a:r>
            <a:endParaRPr/>
          </a:p>
        </p:txBody>
      </p:sp>
      <p:pic>
        <p:nvPicPr>
          <p:cNvPr id="359" name="Google Shape;3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75" y="1460850"/>
            <a:ext cx="6075887" cy="35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6"/>
          <p:cNvSpPr txBox="1"/>
          <p:nvPr>
            <p:ph type="title"/>
          </p:nvPr>
        </p:nvSpPr>
        <p:spPr>
          <a:xfrm>
            <a:off x="1303800" y="598575"/>
            <a:ext cx="72552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function?</a:t>
            </a:r>
            <a:endParaRPr/>
          </a:p>
        </p:txBody>
      </p:sp>
      <p:sp>
        <p:nvSpPr>
          <p:cNvPr id="365" name="Google Shape;365;p26"/>
          <p:cNvSpPr txBox="1"/>
          <p:nvPr>
            <p:ph idx="1" type="body"/>
          </p:nvPr>
        </p:nvSpPr>
        <p:spPr>
          <a:xfrm>
            <a:off x="5093550" y="1641663"/>
            <a:ext cx="38196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Re-running `r_make()` runs *just* the necessary functions to propagate the changes.</a:t>
            </a:r>
            <a:endParaRPr/>
          </a:p>
        </p:txBody>
      </p:sp>
      <p:pic>
        <p:nvPicPr>
          <p:cNvPr id="366" name="Google Shape;3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75" y="1633375"/>
            <a:ext cx="381952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7"/>
          <p:cNvSpPr txBox="1"/>
          <p:nvPr>
            <p:ph type="title"/>
          </p:nvPr>
        </p:nvSpPr>
        <p:spPr>
          <a:xfrm>
            <a:off x="1303800" y="598575"/>
            <a:ext cx="7486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when we alter a function?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7"/>
          <p:cNvSpPr txBox="1"/>
          <p:nvPr>
            <p:ph idx="1" type="body"/>
          </p:nvPr>
        </p:nvSpPr>
        <p:spPr>
          <a:xfrm>
            <a:off x="5747700" y="2156825"/>
            <a:ext cx="33195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Graph is now back up to date.</a:t>
            </a:r>
            <a:endParaRPr/>
          </a:p>
        </p:txBody>
      </p:sp>
      <p:pic>
        <p:nvPicPr>
          <p:cNvPr id="373" name="Google Shape;3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97875"/>
            <a:ext cx="5474710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379" name="Google Shape;379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Git repo for drake project: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https://github.com/ropensci/drake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Drake manual: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https://ropenscilabs.github.io/drake-manual/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Similar piepline tools, many languages: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https://github.com/pditommaso/awesome-pipeline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Learn drake repo for self-tutorial: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https://github.com/wlandau/learndrake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presentations: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https://ropenscilabs.github.io/drake-manual/index.html#presentations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385" name="Google Shape;385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 Pettis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Email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3"/>
              </a:rPr>
              <a:t>matthew.pettis@gmail.com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Gitlab</a:t>
            </a:r>
            <a:r>
              <a:rPr lang="en"/>
              <a:t>: mpettis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Matt Pettis, Data Scientist at Trane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Heavy R User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50" y="151100"/>
            <a:ext cx="2479325" cy="178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925" y="3156850"/>
            <a:ext cx="2373367" cy="1780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15"/>
          <p:cNvCxnSpPr/>
          <p:nvPr/>
        </p:nvCxnSpPr>
        <p:spPr>
          <a:xfrm>
            <a:off x="1444312" y="2312125"/>
            <a:ext cx="11700" cy="73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2" name="Google Shape;29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242" y="1280425"/>
            <a:ext cx="3333750" cy="1876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15"/>
          <p:cNvCxnSpPr/>
          <p:nvPr/>
        </p:nvCxnSpPr>
        <p:spPr>
          <a:xfrm flipH="1" rot="10800000">
            <a:off x="3337125" y="2717000"/>
            <a:ext cx="1541400" cy="11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1267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/>
        </p:nvSpPr>
        <p:spPr>
          <a:xfrm>
            <a:off x="446300" y="983800"/>
            <a:ext cx="8233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irinzn@SPA-TL-1YG9SN2 ~/Documents/personal/tcrug-talks/drake_2019-10-17/example-flow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$ ll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total 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13:58 100-query-raw-data.R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13:58 200-check-missing-dates.R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13:58 210-check-missing-features.R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13:58 230-check-out-of-bounds.R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13:58 300-test-train-split.R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13:58 400-clean-impute.R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13:58 410-center-and-scale.R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13:58 500-feature-selection.R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13:58 600-model-creation.R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-rw-r--r--+ 1 irinzn Domain Users 0 Oct  9 13:58 610-model-evaluation.R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09" name="Google Shape;309;p18"/>
          <p:cNvSpPr/>
          <p:nvPr/>
        </p:nvSpPr>
        <p:spPr>
          <a:xfrm>
            <a:off x="4472675" y="1543725"/>
            <a:ext cx="2694300" cy="2347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313" y="152400"/>
            <a:ext cx="31973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{drake}</a:t>
            </a:r>
            <a:endParaRPr/>
          </a:p>
        </p:txBody>
      </p:sp>
      <p:pic>
        <p:nvPicPr>
          <p:cNvPr id="320" name="Google Shape;3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738" y="1519350"/>
            <a:ext cx="7348513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pic>
        <p:nvPicPr>
          <p:cNvPr id="326" name="Google Shape;3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938" y="1597875"/>
            <a:ext cx="6256129" cy="32408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1"/>
          <p:cNvSpPr/>
          <p:nvPr/>
        </p:nvSpPr>
        <p:spPr>
          <a:xfrm>
            <a:off x="1708725" y="1854000"/>
            <a:ext cx="862200" cy="323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1"/>
          <p:cNvSpPr/>
          <p:nvPr/>
        </p:nvSpPr>
        <p:spPr>
          <a:xfrm>
            <a:off x="2370675" y="2177400"/>
            <a:ext cx="953100" cy="247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1"/>
          <p:cNvSpPr/>
          <p:nvPr/>
        </p:nvSpPr>
        <p:spPr>
          <a:xfrm>
            <a:off x="1614825" y="2139300"/>
            <a:ext cx="674400" cy="247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1"/>
          <p:cNvSpPr/>
          <p:nvPr/>
        </p:nvSpPr>
        <p:spPr>
          <a:xfrm>
            <a:off x="3617575" y="2676550"/>
            <a:ext cx="674400" cy="323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"/>
          <p:cNvSpPr/>
          <p:nvPr/>
        </p:nvSpPr>
        <p:spPr>
          <a:xfrm>
            <a:off x="6371525" y="2936675"/>
            <a:ext cx="674400" cy="323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